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64"/>
  </p:notesMasterIdLst>
  <p:handoutMasterIdLst>
    <p:handoutMasterId r:id="rId65"/>
  </p:handoutMasterIdLst>
  <p:sldIdLst>
    <p:sldId id="2142534304" r:id="rId3"/>
    <p:sldId id="2142534305" r:id="rId4"/>
    <p:sldId id="2142534364" r:id="rId5"/>
    <p:sldId id="2142534360" r:id="rId6"/>
    <p:sldId id="2142534383" r:id="rId7"/>
    <p:sldId id="2142534382" r:id="rId8"/>
    <p:sldId id="2142534384" r:id="rId9"/>
    <p:sldId id="2142534385" r:id="rId10"/>
    <p:sldId id="2142534386" r:id="rId11"/>
    <p:sldId id="2142534387" r:id="rId12"/>
    <p:sldId id="2142534389" r:id="rId13"/>
    <p:sldId id="2142534390" r:id="rId14"/>
    <p:sldId id="2142534414" r:id="rId15"/>
    <p:sldId id="2142534392" r:id="rId16"/>
    <p:sldId id="2142534394" r:id="rId17"/>
    <p:sldId id="2142534395" r:id="rId18"/>
    <p:sldId id="2142534396" r:id="rId19"/>
    <p:sldId id="2142534413" r:id="rId20"/>
    <p:sldId id="2142534401" r:id="rId21"/>
    <p:sldId id="2142534415" r:id="rId22"/>
    <p:sldId id="2142534398" r:id="rId23"/>
    <p:sldId id="2142534402" r:id="rId24"/>
    <p:sldId id="2142534408" r:id="rId25"/>
    <p:sldId id="2142534409" r:id="rId26"/>
    <p:sldId id="2142534417" r:id="rId27"/>
    <p:sldId id="2142534419" r:id="rId28"/>
    <p:sldId id="2142534418" r:id="rId29"/>
    <p:sldId id="2142534416" r:id="rId30"/>
    <p:sldId id="2142534399" r:id="rId31"/>
    <p:sldId id="2142534403" r:id="rId32"/>
    <p:sldId id="2142534410" r:id="rId33"/>
    <p:sldId id="2142534405" r:id="rId34"/>
    <p:sldId id="2142534404" r:id="rId35"/>
    <p:sldId id="2142534406" r:id="rId36"/>
    <p:sldId id="2142534420" r:id="rId37"/>
    <p:sldId id="2142534407" r:id="rId38"/>
    <p:sldId id="2142534422" r:id="rId39"/>
    <p:sldId id="2142534423" r:id="rId40"/>
    <p:sldId id="2142534424" r:id="rId41"/>
    <p:sldId id="2142534425" r:id="rId42"/>
    <p:sldId id="2142534433" r:id="rId43"/>
    <p:sldId id="2142534432" r:id="rId44"/>
    <p:sldId id="2142534435" r:id="rId45"/>
    <p:sldId id="2142534430" r:id="rId46"/>
    <p:sldId id="2142534431" r:id="rId47"/>
    <p:sldId id="2142534400" r:id="rId48"/>
    <p:sldId id="2142534397" r:id="rId49"/>
    <p:sldId id="2142534441" r:id="rId50"/>
    <p:sldId id="2142534442" r:id="rId51"/>
    <p:sldId id="2142534443" r:id="rId52"/>
    <p:sldId id="2142534393" r:id="rId53"/>
    <p:sldId id="2142534444" r:id="rId54"/>
    <p:sldId id="2142534439" r:id="rId55"/>
    <p:sldId id="2142534388" r:id="rId56"/>
    <p:sldId id="2142534436" r:id="rId57"/>
    <p:sldId id="2142534437" r:id="rId58"/>
    <p:sldId id="2142534412" r:id="rId59"/>
    <p:sldId id="2142534438" r:id="rId60"/>
    <p:sldId id="2142534380" r:id="rId61"/>
    <p:sldId id="2142534352" r:id="rId62"/>
    <p:sldId id="2142534308" r:id="rId6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Git Concepts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 Wish I knew Years 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Bob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9701</TotalTime>
  <Words>1118</Words>
  <Application>Microsoft Office PowerPoint</Application>
  <PresentationFormat>Widescreen</PresentationFormat>
  <Paragraphs>348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266</cp:revision>
  <dcterms:created xsi:type="dcterms:W3CDTF">2021-01-11T03:24:53Z</dcterms:created>
  <dcterms:modified xsi:type="dcterms:W3CDTF">2025-04-05T00:02:04Z</dcterms:modified>
</cp:coreProperties>
</file>